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7" r:id="rId2"/>
    <p:sldId id="256" r:id="rId3"/>
    <p:sldId id="258" r:id="rId4"/>
    <p:sldId id="259" r:id="rId5"/>
    <p:sldId id="264" r:id="rId6"/>
    <p:sldId id="263" r:id="rId7"/>
    <p:sldId id="260" r:id="rId8"/>
    <p:sldId id="261" r:id="rId9"/>
    <p:sldId id="262" r:id="rId10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0C5CB-1A69-408D-8FDC-F9E1FB6376D4}" type="datetimeFigureOut">
              <a:rPr lang="cs-CZ" smtClean="0"/>
              <a:t>7.4.2017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851CD-419F-4747-A6C3-433C75ED590A}" type="slidenum">
              <a:rPr lang="cs-CZ" smtClean="0"/>
              <a:t>‹#›</a:t>
            </a:fld>
            <a:endParaRPr lang="cs-CZ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Kliknutím lze upravit styl předlohy.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0C5CB-1A69-408D-8FDC-F9E1FB6376D4}" type="datetimeFigureOut">
              <a:rPr lang="cs-CZ" smtClean="0"/>
              <a:t>7.4.2017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851CD-419F-4747-A6C3-433C75ED590A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0C5CB-1A69-408D-8FDC-F9E1FB6376D4}" type="datetimeFigureOut">
              <a:rPr lang="cs-CZ" smtClean="0"/>
              <a:t>7.4.2017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009851CD-419F-4747-A6C3-433C75ED590A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0C5CB-1A69-408D-8FDC-F9E1FB6376D4}" type="datetimeFigureOut">
              <a:rPr lang="cs-CZ" smtClean="0"/>
              <a:t>7.4.2017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851CD-419F-4747-A6C3-433C75ED590A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0C5CB-1A69-408D-8FDC-F9E1FB6376D4}" type="datetimeFigureOut">
              <a:rPr lang="cs-CZ" smtClean="0"/>
              <a:t>7.4.2017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851CD-419F-4747-A6C3-433C75ED590A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0C5CB-1A69-408D-8FDC-F9E1FB6376D4}" type="datetimeFigureOut">
              <a:rPr lang="cs-CZ" smtClean="0"/>
              <a:t>7.4.2017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851CD-419F-4747-A6C3-433C75ED590A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0C5CB-1A69-408D-8FDC-F9E1FB6376D4}" type="datetimeFigureOut">
              <a:rPr lang="cs-CZ" smtClean="0"/>
              <a:t>7.4.2017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851CD-419F-4747-A6C3-433C75ED590A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0C5CB-1A69-408D-8FDC-F9E1FB6376D4}" type="datetimeFigureOut">
              <a:rPr lang="cs-CZ" smtClean="0"/>
              <a:t>7.4.2017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851CD-419F-4747-A6C3-433C75ED590A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cs-CZ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Kliknutím na ikonu přidáte obrázek.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0C5CB-1A69-408D-8FDC-F9E1FB6376D4}" type="datetimeFigureOut">
              <a:rPr lang="cs-CZ" smtClean="0"/>
              <a:t>7.4.2017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851CD-419F-4747-A6C3-433C75ED590A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0C5CB-1A69-408D-8FDC-F9E1FB6376D4}" type="datetimeFigureOut">
              <a:rPr lang="cs-CZ" smtClean="0"/>
              <a:t>7.4.2017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851CD-419F-4747-A6C3-433C75ED590A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0C5CB-1A69-408D-8FDC-F9E1FB6376D4}" type="datetimeFigureOut">
              <a:rPr lang="cs-CZ" smtClean="0"/>
              <a:t>7.4.2017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851CD-419F-4747-A6C3-433C75ED590A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3F0C5CB-1A69-408D-8FDC-F9E1FB6376D4}" type="datetimeFigureOut">
              <a:rPr lang="cs-CZ" smtClean="0"/>
              <a:t>7.4.2017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09851CD-419F-4747-A6C3-433C75ED590A}" type="slidenum">
              <a:rPr lang="cs-CZ" smtClean="0"/>
              <a:t>‹#›</a:t>
            </a:fld>
            <a:endParaRPr lang="cs-CZ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cs.wikipedia.org/wiki/Jan_Amos_Komensk%C3%BD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5400" dirty="0" smtClean="0"/>
              <a:t>Jan Amos Komenský</a:t>
            </a:r>
            <a:endParaRPr lang="cs-CZ" sz="5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Jméno: A. Andršová</a:t>
            </a:r>
          </a:p>
          <a:p>
            <a:r>
              <a:rPr lang="cs-CZ" dirty="0" smtClean="0"/>
              <a:t>Věk: 12</a:t>
            </a:r>
          </a:p>
          <a:p>
            <a:r>
              <a:rPr lang="cs-CZ" dirty="0" smtClean="0"/>
              <a:t>Třída: VII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66805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67544" y="260648"/>
            <a:ext cx="8229600" cy="1080120"/>
          </a:xfrm>
        </p:spPr>
        <p:txBody>
          <a:bodyPr/>
          <a:lstStyle/>
          <a:p>
            <a:r>
              <a:rPr lang="cs-CZ" dirty="0" smtClean="0"/>
              <a:t>Jan Amos Komenský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026" name="Picture 2" descr="\\zsbserver\zaci\andral\Plocha\imgr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431100"/>
            <a:ext cx="6048671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1096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6600" dirty="0" smtClean="0"/>
              <a:t>Zajímavosti</a:t>
            </a:r>
            <a:endParaRPr lang="cs-CZ" sz="6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-Narození : 28. března 1592</a:t>
            </a:r>
          </a:p>
          <a:p>
            <a:r>
              <a:rPr lang="cs-CZ" dirty="0" smtClean="0"/>
              <a:t>-Úmrtí: 15. listopadu 1670</a:t>
            </a:r>
          </a:p>
          <a:p>
            <a:r>
              <a:rPr lang="cs-CZ" dirty="0" smtClean="0"/>
              <a:t>- Biskup jednoty bratrské</a:t>
            </a:r>
          </a:p>
          <a:p>
            <a:r>
              <a:rPr lang="cs-CZ" dirty="0" smtClean="0"/>
              <a:t>- Emigrant* po bitvě na Bílé hoře (Odešel z Čech)</a:t>
            </a:r>
          </a:p>
          <a:p>
            <a:r>
              <a:rPr lang="cs-CZ" dirty="0" smtClean="0"/>
              <a:t>- Ve kterých zemích pobýval: v Lešně, ve Švédsku, v Uhrách a v Amsterdamu</a:t>
            </a:r>
          </a:p>
          <a:p>
            <a:r>
              <a:rPr lang="cs-CZ" dirty="0" smtClean="0"/>
              <a:t>Kde je pohřben: Naarden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35011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Jan Amos Komenský je na naší dvoustovce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2050" name="Picture 2" descr="\\zsbserver\zaci\andral\Plocha\imgr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132856"/>
            <a:ext cx="7128792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929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4800" dirty="0" smtClean="0"/>
              <a:t>Citáty Jana Amose Komenského</a:t>
            </a:r>
            <a:endParaRPr lang="cs-CZ" sz="4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"Má-li se člověk stát člověkem, musí se vzdělat</a:t>
            </a:r>
            <a:r>
              <a:rPr lang="cs-CZ" dirty="0" smtClean="0"/>
              <a:t>.„</a:t>
            </a:r>
          </a:p>
          <a:p>
            <a:r>
              <a:rPr lang="cs-CZ" dirty="0"/>
              <a:t>"Nejspíše </a:t>
            </a:r>
            <a:r>
              <a:rPr lang="cs-CZ" dirty="0" err="1"/>
              <a:t>vopilej</a:t>
            </a:r>
            <a:r>
              <a:rPr lang="cs-CZ" dirty="0"/>
              <a:t> pravdu poví</a:t>
            </a:r>
            <a:r>
              <a:rPr lang="cs-CZ" dirty="0" smtClean="0"/>
              <a:t>.</a:t>
            </a:r>
          </a:p>
          <a:p>
            <a:r>
              <a:rPr lang="cs-CZ" dirty="0"/>
              <a:t>Učit lze slovy, vychovávat jen příkladem</a:t>
            </a:r>
            <a:r>
              <a:rPr lang="cs-CZ" dirty="0" smtClean="0"/>
              <a:t>.„</a:t>
            </a:r>
          </a:p>
          <a:p>
            <a:r>
              <a:rPr lang="cs-CZ" dirty="0"/>
              <a:t>"Komukoli prospěti můžeš, prospívej rád. Možno-</a:t>
            </a:r>
            <a:r>
              <a:rPr lang="cs-CZ" dirty="0" err="1"/>
              <a:t>li</a:t>
            </a:r>
            <a:r>
              <a:rPr lang="cs-CZ" dirty="0"/>
              <a:t> celému </a:t>
            </a:r>
            <a:r>
              <a:rPr lang="cs-CZ" dirty="0" smtClean="0"/>
              <a:t>světu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8714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KOMENSKÉHO MRAVOUČNÉ DESATERO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1027" name="Picture 3" descr="\\zsbserver\zaci\andral\Plocha\KOM.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527380"/>
            <a:ext cx="6984776" cy="4964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5817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dirty="0" smtClean="0"/>
              <a:t>Díla Jana Amose Komenského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- Jan </a:t>
            </a:r>
            <a:r>
              <a:rPr lang="cs-CZ" dirty="0"/>
              <a:t>Amos Komenský vytvořil celou řadu spisů z mnoha oborů, psal především česky, latinsky a </a:t>
            </a:r>
            <a:r>
              <a:rPr lang="cs-CZ" dirty="0" smtClean="0"/>
              <a:t>německy</a:t>
            </a:r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3074" name="Picture 2" descr="\\zsbserver\zaci\andral\Plocha\imgr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1" y="3140968"/>
            <a:ext cx="2869853" cy="3449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4882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5400" dirty="0" smtClean="0"/>
              <a:t>Zdroje</a:t>
            </a:r>
            <a:endParaRPr lang="cs-CZ" sz="5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hlinkClick r:id="rId2"/>
              </a:rPr>
              <a:t>https://</a:t>
            </a:r>
            <a:r>
              <a:rPr lang="cs-CZ" dirty="0" smtClean="0">
                <a:hlinkClick r:id="rId2"/>
              </a:rPr>
              <a:t>cs.wikipedia.org/wiki/Jan_Amos_Komensk%C3%BD</a:t>
            </a:r>
            <a:endParaRPr lang="cs-CZ" dirty="0" smtClean="0"/>
          </a:p>
          <a:p>
            <a:r>
              <a:rPr lang="cs-CZ" dirty="0" smtClean="0"/>
              <a:t>Google obrázky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69205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Děkuju za pozornost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098" name="Picture 2" descr="\\zsbserver\zaci\andral\Plocha\imgr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868218"/>
            <a:ext cx="5040560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4092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rchol">
  <a:themeElements>
    <a:clrScheme name="Vrchol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Vrchol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Vrchol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67</TotalTime>
  <Words>143</Words>
  <Application>Microsoft Office PowerPoint</Application>
  <PresentationFormat>Předvádění na obrazovce (4:3)</PresentationFormat>
  <Paragraphs>25</Paragraphs>
  <Slides>9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0" baseType="lpstr">
      <vt:lpstr>Vrchol</vt:lpstr>
      <vt:lpstr>Jan Amos Komenský</vt:lpstr>
      <vt:lpstr>Jan Amos Komenský</vt:lpstr>
      <vt:lpstr>Zajímavosti</vt:lpstr>
      <vt:lpstr>Jan Amos Komenský je na naší dvoustovce</vt:lpstr>
      <vt:lpstr>Citáty Jana Amose Komenského</vt:lpstr>
      <vt:lpstr>KOMENSKÉHO MRAVOUČNÉ DESATERO</vt:lpstr>
      <vt:lpstr>Díla Jana Amose Komenského</vt:lpstr>
      <vt:lpstr>Zdroje</vt:lpstr>
      <vt:lpstr>Děkuju za pozornost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Jan Amos Komenský</dc:title>
  <dc:creator>Alena Andršová</dc:creator>
  <cp:lastModifiedBy>Jitka Rudolfová</cp:lastModifiedBy>
  <cp:revision>7</cp:revision>
  <dcterms:created xsi:type="dcterms:W3CDTF">2017-03-28T06:06:05Z</dcterms:created>
  <dcterms:modified xsi:type="dcterms:W3CDTF">2017-04-07T09:14:01Z</dcterms:modified>
</cp:coreProperties>
</file>