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se zakulaceným příčným rohem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Zástupný symbol pro zápatí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cs-CZ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Kliknutím na ikonu přidáte obrázek.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se zakulaceným příčným rohem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6AECCC1-2977-474F-8E2B-0854763BE4C6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99826E8C-F216-43FB-9CB8-080827884CAF}" type="slidenum">
              <a:rPr lang="cs-CZ" smtClean="0"/>
              <a:t>‹#›</a:t>
            </a:fld>
            <a:endParaRPr lang="cs-CZ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z/search?q=jan+palach&amp;source=lnms&amp;tbm=isch&amp;sa=X&amp;ved=0ahUKEwjUyPqs7sjRAhVEWBQKHZteAYUQ_AUICCgB&amp;biw=1600&amp;bih=794" TargetMode="External"/><Relationship Id="rId2" Type="http://schemas.openxmlformats.org/officeDocument/2006/relationships/hyperlink" Target="https://cs.wikipedia.org/wiki/Jan_Palach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Jan </a:t>
            </a:r>
            <a:r>
              <a:rPr lang="cs-CZ" dirty="0"/>
              <a:t>P</a:t>
            </a:r>
            <a:r>
              <a:rPr lang="cs-CZ" dirty="0" smtClean="0"/>
              <a:t>alach 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Andrea Hollyová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636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Jan </a:t>
            </a:r>
            <a:r>
              <a:rPr lang="cs-CZ" dirty="0"/>
              <a:t>P</a:t>
            </a:r>
            <a:r>
              <a:rPr lang="cs-CZ" dirty="0" smtClean="0"/>
              <a:t>alach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Narozen: 11.srpna 1948 v Praze</a:t>
            </a:r>
          </a:p>
          <a:p>
            <a:r>
              <a:rPr lang="cs-CZ" dirty="0" smtClean="0"/>
              <a:t>Zemřel: 19.ledna 1969 v Praze</a:t>
            </a:r>
          </a:p>
          <a:p>
            <a:endParaRPr lang="cs-CZ" dirty="0"/>
          </a:p>
          <a:p>
            <a:r>
              <a:rPr lang="cs-CZ" dirty="0" smtClean="0"/>
              <a:t>-byl student historie a politické ekonomie Filozofické fakulty Univerzity Karlovy.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56463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Jan Palach 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 </a:t>
            </a:r>
            <a:r>
              <a:rPr lang="cs-CZ" dirty="0" smtClean="0"/>
              <a:t>Obětoval </a:t>
            </a:r>
            <a:r>
              <a:rPr lang="cs-CZ" dirty="0"/>
              <a:t>svůj život na protest proti potlačování svobod a pasivnímu přístupu </a:t>
            </a:r>
            <a:r>
              <a:rPr lang="cs-CZ" dirty="0" smtClean="0"/>
              <a:t>veřejnosti </a:t>
            </a:r>
            <a:r>
              <a:rPr lang="cs-CZ" dirty="0"/>
              <a:t>po okupaci Československa armádami států Varšavské smlouvy</a:t>
            </a:r>
            <a:r>
              <a:rPr lang="cs-CZ" dirty="0" smtClean="0"/>
              <a:t>.</a:t>
            </a:r>
          </a:p>
          <a:p>
            <a:r>
              <a:rPr lang="cs-CZ" dirty="0" smtClean="0"/>
              <a:t>Dne 16. </a:t>
            </a:r>
            <a:r>
              <a:rPr lang="cs-CZ" dirty="0"/>
              <a:t>ledna 1969 se zapálil v horní části Václavského náměstí v Praze</a:t>
            </a:r>
            <a:r>
              <a:rPr lang="cs-CZ" dirty="0" smtClean="0"/>
              <a:t>.</a:t>
            </a:r>
          </a:p>
          <a:p>
            <a:r>
              <a:rPr lang="cs-CZ" dirty="0" smtClean="0"/>
              <a:t> </a:t>
            </a:r>
            <a:r>
              <a:rPr lang="cs-CZ" dirty="0"/>
              <a:t>S rozsáhlými popáleninami byl převezen do nemocnice, kde po třech dnech zemřel.</a:t>
            </a:r>
          </a:p>
        </p:txBody>
      </p:sp>
    </p:spTree>
    <p:extLst>
      <p:ext uri="{BB962C8B-B14F-4D97-AF65-F5344CB8AC3E}">
        <p14:creationId xmlns:p14="http://schemas.microsoft.com/office/powerpoint/2010/main" val="1932947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Jan Palach- obrázek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76872"/>
            <a:ext cx="259228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3600400" cy="489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124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Jan Palach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Jan Palach je pohřben v Praze na Olšanských hřbitovech.</a:t>
            </a:r>
            <a:br>
              <a:rPr lang="cs-CZ" dirty="0" smtClean="0"/>
            </a:br>
            <a:endParaRPr lang="cs-CZ" dirty="0" smtClean="0"/>
          </a:p>
          <a:p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69" y="3068960"/>
            <a:ext cx="3888432" cy="3029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095395"/>
            <a:ext cx="3207601" cy="2377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6340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Odkazy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</a:t>
            </a:r>
            <a:r>
              <a:rPr lang="cs-CZ" dirty="0" smtClean="0">
                <a:hlinkClick r:id="rId2"/>
              </a:rPr>
              <a:t>cs.wikipedia.org/wiki/Jan_Palach</a:t>
            </a:r>
            <a:endParaRPr lang="cs-CZ" dirty="0" smtClean="0"/>
          </a:p>
          <a:p>
            <a:r>
              <a:rPr lang="cs-CZ" dirty="0">
                <a:hlinkClick r:id="rId3"/>
              </a:rPr>
              <a:t>https://</a:t>
            </a:r>
            <a:r>
              <a:rPr lang="cs-CZ" dirty="0" smtClean="0">
                <a:hlinkClick r:id="rId3"/>
              </a:rPr>
              <a:t>www.google.cz/search?q=jan+palach&amp;source=lnms&amp;tbm=isch&amp;sa=X&amp;ved=0ahUKEwjUyPqs7sjRAhVEWBQKHZteAYUQ_AUICCgB&amp;biw=1600&amp;bih=794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062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ití písma">
  <a:themeElements>
    <a:clrScheme name="Lití písma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Lití písma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ití písm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21</TotalTime>
  <Words>106</Words>
  <Application>Microsoft Office PowerPoint</Application>
  <PresentationFormat>Předvádění na obrazovce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Lití písma</vt:lpstr>
      <vt:lpstr>Jan Palach </vt:lpstr>
      <vt:lpstr>Jan Palach </vt:lpstr>
      <vt:lpstr>Jan Palach 2</vt:lpstr>
      <vt:lpstr>Jan Palach- obrázek</vt:lpstr>
      <vt:lpstr>Jan Palach </vt:lpstr>
      <vt:lpstr>Odkazy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 Palach</dc:title>
  <dc:creator>ANdrea Hollyová</dc:creator>
  <cp:lastModifiedBy>ANdrea Hollyová</cp:lastModifiedBy>
  <cp:revision>3</cp:revision>
  <dcterms:created xsi:type="dcterms:W3CDTF">2017-01-17T09:12:11Z</dcterms:created>
  <dcterms:modified xsi:type="dcterms:W3CDTF">2017-01-17T09:33:37Z</dcterms:modified>
</cp:coreProperties>
</file>