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36D1B9DC-9453-44B6-AF9D-D88732F6C66E}" type="datetimeFigureOut">
              <a:rPr lang="cs-CZ" smtClean="0"/>
              <a:t>17.1.2017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808ACD2-979E-44B4-9665-966E83326D94}" type="slidenum">
              <a:rPr lang="cs-CZ" smtClean="0"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z/search?q=jan+palach&amp;espv=2&amp;biw=1455&amp;bih=677&amp;source=lnms&amp;tbm=isch&amp;sa=X&amp;ved=0ahUKEwiW5MHt78jRAhXDOxQKHT5XC0YQ_AUIBigB#imgrc=8X6rBzJtGNhxzM%3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600" dirty="0" smtClean="0">
                <a:solidFill>
                  <a:schemeClr val="tx1">
                    <a:lumMod val="95000"/>
                  </a:schemeClr>
                </a:solidFill>
              </a:rPr>
              <a:t>Jan Palach</a:t>
            </a:r>
            <a:endParaRPr lang="cs-CZ" sz="6600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Tomáš Jílek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9036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Životopis Jana Palacha:</a:t>
            </a:r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Narodil se 11.srpna 1948 v Praze.</a:t>
            </a:r>
          </a:p>
          <a:p>
            <a:r>
              <a:rPr lang="cs-CZ" dirty="0"/>
              <a:t>Vystudoval gymnázium v Mělníku.</a:t>
            </a:r>
          </a:p>
          <a:p>
            <a:r>
              <a:rPr lang="cs-CZ" dirty="0"/>
              <a:t>Přihlásil se na Filozofickou fakultu v roce 1966, ale i přes úspěšné přijímací zkoušky ho nevzali.</a:t>
            </a:r>
          </a:p>
          <a:p>
            <a:r>
              <a:rPr lang="cs-CZ" dirty="0"/>
              <a:t>Začal proto studovat na Vysoké škole ekonomické.</a:t>
            </a:r>
          </a:p>
          <a:p>
            <a:r>
              <a:rPr lang="cs-CZ" dirty="0"/>
              <a:t>V roce 1968 se znovu pokoušel dostat se na Filozofickou fakultu, tentokrát to bylo úspěšné, na fakultu ho přijali.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1959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Na podzim se účastnil na mnohých akcí včetně studentské stávky. </a:t>
            </a:r>
          </a:p>
          <a:p>
            <a:r>
              <a:rPr lang="cs-CZ" dirty="0"/>
              <a:t>Protože však neviděl žádný významný pokrok, pravděpodobně začal uvažovat o radikálnější akci. </a:t>
            </a:r>
          </a:p>
          <a:p>
            <a:r>
              <a:rPr lang="cs-CZ" dirty="0"/>
              <a:t>V lednu 2009 byla zveřejněna skutečnost, že historici objevili dokument, podle kterého Palach v lednu 1969 chtěl, aby studenti obsadili budovu rozhlasu</a:t>
            </a:r>
            <a:r>
              <a:rPr lang="cs-CZ" dirty="0" smtClean="0"/>
              <a:t>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1741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Palach svůj návrh poslal 10 dnů před svou sebevraždou v dopisu adresovaném tehdejšímu studentskému vůdci Lubomíru Holečkovi.</a:t>
            </a:r>
          </a:p>
          <a:p>
            <a:r>
              <a:rPr lang="cs-CZ" dirty="0"/>
              <a:t>Dokument objevil Petr Blažek, který se pokusil sestavit co nejpřesnější rekonstrukci událostí, které předcházely Palachovu sebeupálení, samotný čin i následné události včetně vyšetřování příslušníky Veřejné bezpečnosti. O svém posledním činu se ovšem před jeho vykonáním nikomu nezmínil.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0898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chemeClr val="tx1"/>
                </a:solidFill>
              </a:rPr>
              <a:t>V letech 1954-1963 navštěvoval všetatskou základní školu.</a:t>
            </a:r>
          </a:p>
          <a:p>
            <a:r>
              <a:rPr lang="cs-CZ" dirty="0">
                <a:solidFill>
                  <a:schemeClr val="tx1"/>
                </a:solidFill>
              </a:rPr>
              <a:t>Byl tichým žákem, zajímal se o přírodu a historii, rád četl.</a:t>
            </a:r>
          </a:p>
          <a:p>
            <a:r>
              <a:rPr lang="cs-CZ" dirty="0">
                <a:solidFill>
                  <a:schemeClr val="tx1"/>
                </a:solidFill>
              </a:rPr>
              <a:t>V roce 1962 mu umřel otec, ním to hluboce otřáslo, znamenalo to pro něj velikou ztrátu v jeho životě</a:t>
            </a:r>
          </a:p>
        </p:txBody>
      </p:sp>
    </p:spTree>
    <p:extLst>
      <p:ext uri="{BB962C8B-B14F-4D97-AF65-F5344CB8AC3E}">
        <p14:creationId xmlns:p14="http://schemas.microsoft.com/office/powerpoint/2010/main" val="218916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Studium na Gymnázium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 základní škole ho přijali na </a:t>
            </a:r>
            <a:r>
              <a:rPr lang="cs-CZ" dirty="0" err="1"/>
              <a:t>Mělnícké</a:t>
            </a:r>
            <a:r>
              <a:rPr lang="cs-CZ" dirty="0"/>
              <a:t> gymnázium.</a:t>
            </a:r>
          </a:p>
          <a:p>
            <a:r>
              <a:rPr lang="cs-CZ" dirty="0"/>
              <a:t>Ovlivnila ho tam několik pedagogů, nejvíce Antonín Vrba (profesor historie).</a:t>
            </a:r>
          </a:p>
          <a:p>
            <a:r>
              <a:rPr lang="cs-CZ" dirty="0"/>
              <a:t>Spolužáci a učitelé Jana Palacha tvrdí, že to byl spravedlivý člověk, který se dokázal zastat slabších a který nenáviděl křivdu.</a:t>
            </a:r>
          </a:p>
          <a:p>
            <a:r>
              <a:rPr lang="cs-CZ" dirty="0"/>
              <a:t> Velmi rád diskutoval, měl solidní vědomostní základ.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1483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400" dirty="0"/>
              <a:t>Spolužáci ho respektovali a zároveň i trochu obdivovali.</a:t>
            </a:r>
          </a:p>
          <a:p>
            <a:r>
              <a:rPr lang="cs-CZ" sz="4400" dirty="0"/>
              <a:t>Moc nevynikal, většinou zůstával v pozadí, ale pokud ho někdo vyzval k diskusi rád se zapojil</a:t>
            </a:r>
          </a:p>
          <a:p>
            <a:endParaRPr lang="cs-CZ" sz="4400" dirty="0"/>
          </a:p>
        </p:txBody>
      </p:sp>
    </p:spTree>
    <p:extLst>
      <p:ext uri="{BB962C8B-B14F-4D97-AF65-F5344CB8AC3E}">
        <p14:creationId xmlns:p14="http://schemas.microsoft.com/office/powerpoint/2010/main" val="3231878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Osudný rok 1968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Účastnil se řady diskusních večerů a schůzí.</a:t>
            </a:r>
          </a:p>
          <a:p>
            <a:r>
              <a:rPr lang="cs-CZ" dirty="0"/>
              <a:t>Okupaci Československa vojsky Varšavské smlouvy nesl nadmíru těžce.</a:t>
            </a:r>
          </a:p>
          <a:p>
            <a:r>
              <a:rPr lang="cs-CZ" b="1" dirty="0">
                <a:solidFill>
                  <a:srgbClr val="92D050"/>
                </a:solidFill>
              </a:rPr>
              <a:t>Situace po 21. srpnu pro něj představovala výsledek násilí a to bylo něco, co bytostně nenáviděl, s čím se nemohl smířit, nemohl zaujmout rezignující stanovisko. Proto mu byla blízká každá  akce, která s touto situací vyslovovala nesouhlas.</a:t>
            </a:r>
          </a:p>
          <a:p>
            <a:r>
              <a:rPr lang="cs-CZ" dirty="0"/>
              <a:t>1968- účastnil se studentské stávky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89474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Proč spáchal sebevraždu?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4800" dirty="0"/>
              <a:t>Jan Palach se upálil na protest proti sovětské okupaci a pokračujícím ústupkům okupantům ze strany čs. politické reprezentace.</a:t>
            </a:r>
          </a:p>
          <a:p>
            <a:endParaRPr lang="cs-CZ" sz="4800" dirty="0"/>
          </a:p>
        </p:txBody>
      </p:sp>
    </p:spTree>
    <p:extLst>
      <p:ext uri="{BB962C8B-B14F-4D97-AF65-F5344CB8AC3E}">
        <p14:creationId xmlns:p14="http://schemas.microsoft.com/office/powerpoint/2010/main" val="1188344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318992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8800"/>
            <a:ext cx="3096344" cy="4492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1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</a:t>
            </a:r>
            <a:r>
              <a:rPr lang="cs-CZ" dirty="0" smtClean="0">
                <a:hlinkClick r:id="rId2"/>
              </a:rPr>
              <a:t>www.google.cz/search?q=jan+palach&amp;espv=2&amp;biw=1455&amp;bih=677&amp;source=lnms&amp;tbm=isch&amp;sa=X&amp;ved=0ahUKEwiW5MHt78jRAhXDOxQKHT5XC0YQ_AUIBigB#imgrc=8X6rBzJtGNhxzM%3A</a:t>
            </a:r>
            <a:endParaRPr lang="cs-CZ" dirty="0" smtClean="0"/>
          </a:p>
          <a:p>
            <a:r>
              <a:rPr lang="cs-CZ" dirty="0"/>
              <a:t>ttps</a:t>
            </a:r>
            <a:r>
              <a:rPr lang="cs-CZ"/>
              <a:t>://</a:t>
            </a:r>
            <a:r>
              <a:rPr lang="cs-CZ" smtClean="0"/>
              <a:t>www.google.cz/search?q=jan+palach&amp;espv=2&amp;biw=1455&amp;bih=677&amp;source=lnms&amp;sa=X&amp;ved=0ahUKEwjqlIHv78jRAhUBOBQKHTL5DoYQ_AUIBygA&amp;dpr=1.1</a:t>
            </a:r>
          </a:p>
          <a:p>
            <a:r>
              <a:rPr lang="cs-CZ" smtClean="0"/>
              <a:t> </a:t>
            </a:r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7275042"/>
      </p:ext>
    </p:extLst>
  </p:cSld>
  <p:clrMapOvr>
    <a:masterClrMapping/>
  </p:clrMapOvr>
</p:sld>
</file>

<file path=ppt/theme/theme1.xml><?xml version="1.0" encoding="utf-8"?>
<a:theme xmlns:a="http://schemas.openxmlformats.org/drawingml/2006/main" name="Došky">
  <a:themeElements>
    <a:clrScheme name="Základní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Medián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ošky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15</TotalTime>
  <Words>408</Words>
  <Application>Microsoft Office PowerPoint</Application>
  <PresentationFormat>Předvádění na obrazovce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Došky</vt:lpstr>
      <vt:lpstr>Jan Palach</vt:lpstr>
      <vt:lpstr>Životopis Jana Palacha:</vt:lpstr>
      <vt:lpstr>Prezentace aplikace PowerPoint</vt:lpstr>
      <vt:lpstr>Prezentace aplikace PowerPoint</vt:lpstr>
      <vt:lpstr>Prezentace aplikace PowerPoint</vt:lpstr>
      <vt:lpstr>Studium na Gymnázium</vt:lpstr>
      <vt:lpstr>Prezentace aplikace PowerPoint</vt:lpstr>
      <vt:lpstr>Osudný rok 1968</vt:lpstr>
      <vt:lpstr>Proč spáchal sebevraždu?</vt:lpstr>
      <vt:lpstr>Prezentace aplikace PowerPoint</vt:lpstr>
      <vt:lpstr>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Jan Palach</dc:title>
  <dc:creator>Tomáš Jílek</dc:creator>
  <cp:lastModifiedBy>Tomáš Jílek</cp:lastModifiedBy>
  <cp:revision>2</cp:revision>
  <dcterms:created xsi:type="dcterms:W3CDTF">2017-01-17T09:16:26Z</dcterms:created>
  <dcterms:modified xsi:type="dcterms:W3CDTF">2017-01-17T09:32:13Z</dcterms:modified>
</cp:coreProperties>
</file>