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339A4-25A1-4E3B-A5D3-D743955877C1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8CF5-C6AF-4FDA-85C5-4EC161569746}" type="slidenum">
              <a:rPr lang="cs-CZ" smtClean="0"/>
              <a:t>‹#›</a:t>
            </a:fld>
            <a:endParaRPr lang="cs-CZ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339A4-25A1-4E3B-A5D3-D743955877C1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8CF5-C6AF-4FDA-85C5-4EC16156974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339A4-25A1-4E3B-A5D3-D743955877C1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8CF5-C6AF-4FDA-85C5-4EC161569746}" type="slidenum">
              <a:rPr lang="cs-CZ" smtClean="0"/>
              <a:t>‹#›</a:t>
            </a:fld>
            <a:endParaRPr lang="cs-CZ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339A4-25A1-4E3B-A5D3-D743955877C1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8CF5-C6AF-4FDA-85C5-4EC16156974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339A4-25A1-4E3B-A5D3-D743955877C1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8CF5-C6AF-4FDA-85C5-4EC161569746}" type="slidenum">
              <a:rPr lang="cs-CZ" smtClean="0"/>
              <a:t>‹#›</a:t>
            </a:fld>
            <a:endParaRPr lang="cs-CZ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339A4-25A1-4E3B-A5D3-D743955877C1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8CF5-C6AF-4FDA-85C5-4EC16156974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339A4-25A1-4E3B-A5D3-D743955877C1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8CF5-C6AF-4FDA-85C5-4EC16156974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339A4-25A1-4E3B-A5D3-D743955877C1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8CF5-C6AF-4FDA-85C5-4EC161569746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339A4-25A1-4E3B-A5D3-D743955877C1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8CF5-C6AF-4FDA-85C5-4EC16156974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339A4-25A1-4E3B-A5D3-D743955877C1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8CF5-C6AF-4FDA-85C5-4EC16156974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339A4-25A1-4E3B-A5D3-D743955877C1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8CF5-C6AF-4FDA-85C5-4EC161569746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11339A4-25A1-4E3B-A5D3-D743955877C1}" type="datetimeFigureOut">
              <a:rPr lang="cs-CZ" smtClean="0"/>
              <a:t>30.9.2016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FBB78CF5-C6AF-4FDA-85C5-4EC161569746}" type="slidenum">
              <a:rPr lang="cs-CZ" smtClean="0"/>
              <a:t>‹#›</a:t>
            </a:fld>
            <a:endParaRPr lang="cs-CZ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imghp?hl=c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Vznik USA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Martin </a:t>
            </a:r>
            <a:r>
              <a:rPr lang="cs-CZ" dirty="0" err="1" smtClean="0"/>
              <a:t>Kreutzer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20342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1773- Povstání v koloniích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Kolonie omezovány v obchodu.</a:t>
            </a:r>
          </a:p>
          <a:p>
            <a:r>
              <a:rPr lang="cs-CZ" dirty="0" smtClean="0"/>
              <a:t>Británie bránila v koloniích rozvoj řemesla a průmyslu.</a:t>
            </a:r>
          </a:p>
          <a:p>
            <a:r>
              <a:rPr lang="cs-CZ" dirty="0" smtClean="0"/>
              <a:t>Rozhodnutí které nebralo ohled na osadníky.</a:t>
            </a:r>
          </a:p>
          <a:p>
            <a:r>
              <a:rPr lang="cs-CZ" dirty="0" smtClean="0"/>
              <a:t>Zavedení dovozních cel na některé zboží.</a:t>
            </a:r>
          </a:p>
          <a:p>
            <a:r>
              <a:rPr lang="cs-CZ" dirty="0" smtClean="0"/>
              <a:t>Bojkotování zboží osadníky a přestání ho kupovat.</a:t>
            </a:r>
          </a:p>
          <a:p>
            <a:r>
              <a:rPr lang="cs-CZ" dirty="0" smtClean="0"/>
              <a:t>1773-povstání</a:t>
            </a:r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841688"/>
            <a:ext cx="4185253" cy="2588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3429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1775-Válka mezi osadníky a britskou armádou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Osadnická dobrovolná armáda v čele s Georgem Washingtonem.</a:t>
            </a:r>
          </a:p>
          <a:p>
            <a:r>
              <a:rPr lang="cs-CZ" dirty="0" smtClean="0"/>
              <a:t>1755- Americká válka za nezávislost</a:t>
            </a:r>
          </a:p>
          <a:p>
            <a:r>
              <a:rPr lang="cs-CZ" dirty="0" smtClean="0"/>
              <a:t>Ne všichni osadníci chtějí bojovat za samostatnost.</a:t>
            </a:r>
          </a:p>
          <a:p>
            <a:r>
              <a:rPr lang="cs-CZ" dirty="0" smtClean="0"/>
              <a:t>Dobrovolnická armáda se rozpadla.</a:t>
            </a:r>
          </a:p>
          <a:p>
            <a:endParaRPr lang="cs-CZ" dirty="0"/>
          </a:p>
          <a:p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endParaRPr lang="cs-CZ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924944"/>
            <a:ext cx="1524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9417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4.7.1776- Prohlášení o nezávislosti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Osadníci sice přijali Prohlášení o nezávislosti, ale prvního významného vítězství dosáhli až další rok.</a:t>
            </a:r>
          </a:p>
          <a:p>
            <a:r>
              <a:rPr lang="cs-CZ" dirty="0" smtClean="0"/>
              <a:t>Finanční a vojenská podpora od Francie, Španělska a Nizozemí.</a:t>
            </a:r>
          </a:p>
          <a:p>
            <a:r>
              <a:rPr lang="cs-CZ" dirty="0" smtClean="0"/>
              <a:t>Díky této pomoci Británie padla</a:t>
            </a:r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569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1783- VB uznala nezávislost USA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Velká Británie uzavřelo mír i s Francií a Španělskem.</a:t>
            </a:r>
          </a:p>
          <a:p>
            <a:r>
              <a:rPr lang="cs-CZ" dirty="0" smtClean="0"/>
              <a:t>Velká Británie uznala nezávislost USA</a:t>
            </a:r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76425"/>
            <a:ext cx="4968552" cy="261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6932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1789-G.Washington první prezident USA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Uspořádání Spojených států a řešení jejich ústavy.</a:t>
            </a:r>
          </a:p>
          <a:p>
            <a:r>
              <a:rPr lang="cs-CZ" dirty="0" smtClean="0"/>
              <a:t>Prvním prezidentem byl zvolen George Washington v roce 1789</a:t>
            </a:r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1988840"/>
            <a:ext cx="2385265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257" y="2062124"/>
            <a:ext cx="1804020" cy="2373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7023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a odkazy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Učebnice dějepisu</a:t>
            </a:r>
          </a:p>
          <a:p>
            <a:r>
              <a:rPr lang="cs-CZ">
                <a:hlinkClick r:id="rId2"/>
              </a:rPr>
              <a:t>https</a:t>
            </a:r>
            <a:r>
              <a:rPr lang="cs-CZ">
                <a:hlinkClick r:id="rId2"/>
              </a:rPr>
              <a:t>://</a:t>
            </a:r>
            <a:r>
              <a:rPr lang="cs-CZ" smtClean="0">
                <a:hlinkClick r:id="rId2"/>
              </a:rPr>
              <a:t>www.google.com/imghp?hl=cs</a:t>
            </a:r>
            <a:endParaRPr lang="cs-CZ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040923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37</TotalTime>
  <Words>163</Words>
  <Application>Microsoft Office PowerPoint</Application>
  <PresentationFormat>Předvádění na obrazovce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NewsPrint</vt:lpstr>
      <vt:lpstr>Vznik USA</vt:lpstr>
      <vt:lpstr>1773- Povstání v koloniích</vt:lpstr>
      <vt:lpstr>1775-Válka mezi osadníky a britskou armádou</vt:lpstr>
      <vt:lpstr>4.7.1776- Prohlášení o nezávislosti</vt:lpstr>
      <vt:lpstr>1783- VB uznala nezávislost USA</vt:lpstr>
      <vt:lpstr>1789-G.Washington první prezident USA</vt:lpstr>
      <vt:lpstr>Zdroje a odkazy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Vznik USA</dc:title>
  <dc:creator>Martin Kreutzer</dc:creator>
  <cp:lastModifiedBy>Martin Kreutzer</cp:lastModifiedBy>
  <cp:revision>4</cp:revision>
  <dcterms:created xsi:type="dcterms:W3CDTF">2016-09-30T09:50:31Z</dcterms:created>
  <dcterms:modified xsi:type="dcterms:W3CDTF">2016-09-30T10:27:56Z</dcterms:modified>
</cp:coreProperties>
</file>