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3F2866D3-F01A-4267-89C8-616414594620}" type="datetimeFigureOut">
              <a:rPr lang="cs-CZ" smtClean="0"/>
              <a:t>6.5.2016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8B274007-96BD-46EA-B6F2-A6F64411A68A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866D3-F01A-4267-89C8-616414594620}" type="datetimeFigureOut">
              <a:rPr lang="cs-CZ" smtClean="0"/>
              <a:t>6.5.2016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4007-96BD-46EA-B6F2-A6F64411A68A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866D3-F01A-4267-89C8-616414594620}" type="datetimeFigureOut">
              <a:rPr lang="cs-CZ" smtClean="0"/>
              <a:t>6.5.2016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4007-96BD-46EA-B6F2-A6F64411A68A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866D3-F01A-4267-89C8-616414594620}" type="datetimeFigureOut">
              <a:rPr lang="cs-CZ" smtClean="0"/>
              <a:t>6.5.2016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4007-96BD-46EA-B6F2-A6F64411A68A}" type="slidenum">
              <a:rPr lang="cs-CZ" smtClean="0"/>
              <a:t>‹#›</a:t>
            </a:fld>
            <a:endParaRPr lang="cs-C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866D3-F01A-4267-89C8-616414594620}" type="datetimeFigureOut">
              <a:rPr lang="cs-CZ" smtClean="0"/>
              <a:t>6.5.2016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4007-96BD-46EA-B6F2-A6F64411A68A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866D3-F01A-4267-89C8-616414594620}" type="datetimeFigureOut">
              <a:rPr lang="cs-CZ" smtClean="0"/>
              <a:t>6.5.2016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4007-96BD-46EA-B6F2-A6F64411A68A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866D3-F01A-4267-89C8-616414594620}" type="datetimeFigureOut">
              <a:rPr lang="cs-CZ" smtClean="0"/>
              <a:t>6.5.2016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4007-96BD-46EA-B6F2-A6F64411A68A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3F2866D3-F01A-4267-89C8-616414594620}" type="datetimeFigureOut">
              <a:rPr lang="cs-CZ" smtClean="0"/>
              <a:t>6.5.2016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8B274007-96BD-46EA-B6F2-A6F64411A68A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3F2866D3-F01A-4267-89C8-616414594620}" type="datetimeFigureOut">
              <a:rPr lang="cs-CZ" smtClean="0"/>
              <a:t>6.5.2016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8B274007-96BD-46EA-B6F2-A6F64411A68A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866D3-F01A-4267-89C8-616414594620}" type="datetimeFigureOut">
              <a:rPr lang="cs-CZ" smtClean="0"/>
              <a:t>6.5.2016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4007-96BD-46EA-B6F2-A6F64411A68A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866D3-F01A-4267-89C8-616414594620}" type="datetimeFigureOut">
              <a:rPr lang="cs-CZ" smtClean="0"/>
              <a:t>6.5.2016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4007-96BD-46EA-B6F2-A6F64411A68A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3F2866D3-F01A-4267-89C8-616414594620}" type="datetimeFigureOut">
              <a:rPr lang="cs-CZ" smtClean="0"/>
              <a:t>6.5.2016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8B274007-96BD-46EA-B6F2-A6F64411A68A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cs.wikipedia.org/wiki/Hannibal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600" dirty="0" smtClean="0"/>
              <a:t>Hannibal</a:t>
            </a:r>
            <a:endParaRPr lang="cs-CZ" sz="66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cs-CZ" sz="3200" dirty="0" smtClean="0">
                <a:solidFill>
                  <a:schemeClr val="tx1"/>
                </a:solidFill>
              </a:rPr>
              <a:t>Jméno: Alenka Andršová</a:t>
            </a:r>
          </a:p>
          <a:p>
            <a:r>
              <a:rPr lang="cs-CZ" sz="3200" dirty="0" smtClean="0">
                <a:solidFill>
                  <a:schemeClr val="tx1"/>
                </a:solidFill>
              </a:rPr>
              <a:t>Třída: VI</a:t>
            </a:r>
          </a:p>
          <a:p>
            <a:r>
              <a:rPr lang="cs-CZ" sz="3200" dirty="0" smtClean="0">
                <a:solidFill>
                  <a:schemeClr val="tx1"/>
                </a:solidFill>
              </a:rPr>
              <a:t>Datum: 6.5 2016</a:t>
            </a:r>
            <a:endParaRPr lang="cs-CZ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925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000" dirty="0" smtClean="0"/>
              <a:t>Hannibal</a:t>
            </a:r>
            <a:endParaRPr lang="cs-CZ" sz="6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026" name="Picture 2" descr="\\zsbserver\zaci\andral\Plocha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132856"/>
            <a:ext cx="4104456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2980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-60000">
            <a:off x="1074548" y="763853"/>
            <a:ext cx="3063240" cy="361242"/>
          </a:xfrm>
        </p:spPr>
        <p:txBody>
          <a:bodyPr>
            <a:normAutofit fontScale="90000"/>
          </a:bodyPr>
          <a:lstStyle/>
          <a:p>
            <a:r>
              <a:rPr lang="cs-CZ" dirty="0" err="1" smtClean="0"/>
              <a:t>Zajmavosti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 rot="-60000">
            <a:off x="1007968" y="1051065"/>
            <a:ext cx="3044952" cy="5258297"/>
          </a:xfrm>
        </p:spPr>
        <p:txBody>
          <a:bodyPr>
            <a:normAutofit fontScale="92500" lnSpcReduction="20000"/>
          </a:bodyPr>
          <a:lstStyle/>
          <a:p>
            <a:r>
              <a:rPr lang="cs-CZ" b="1" dirty="0"/>
              <a:t>Hannibal Barkas</a:t>
            </a:r>
            <a:r>
              <a:rPr lang="cs-CZ" dirty="0"/>
              <a:t> byl </a:t>
            </a:r>
            <a:r>
              <a:rPr lang="cs-CZ" dirty="0" err="1"/>
              <a:t>kartáginský</a:t>
            </a:r>
            <a:r>
              <a:rPr lang="cs-CZ" dirty="0"/>
              <a:t> generál, stratég a taktik. Žil v období převratných změn ve středomořském světě, během nichž získali Římané převahu nad takovými mocnostmi, jakými byly Kartágo, Makedonie, Syrakusy a </a:t>
            </a:r>
            <a:r>
              <a:rPr lang="cs-CZ" dirty="0" err="1" smtClean="0"/>
              <a:t>seleukovsk</a:t>
            </a:r>
            <a:r>
              <a:rPr lang="cs-CZ" dirty="0" err="1"/>
              <a:t>á</a:t>
            </a:r>
            <a:r>
              <a:rPr lang="cs-CZ" dirty="0" smtClean="0"/>
              <a:t> říše.</a:t>
            </a:r>
            <a:r>
              <a:rPr lang="cs-CZ" dirty="0"/>
              <a:t> Jednalo se o bezesporu nejproslulejšího vojáka v dějinách Kartága. Jedním z jeho nejslavnějších činů byl pochod jeho </a:t>
            </a:r>
            <a:r>
              <a:rPr lang="cs-CZ" dirty="0" smtClean="0"/>
              <a:t>armády </a:t>
            </a:r>
            <a:r>
              <a:rPr lang="cs-CZ" dirty="0"/>
              <a:t>z </a:t>
            </a:r>
            <a:r>
              <a:rPr lang="cs-CZ" dirty="0" err="1"/>
              <a:t>Ibérie</a:t>
            </a:r>
            <a:r>
              <a:rPr lang="cs-CZ" dirty="0"/>
              <a:t>, </a:t>
            </a:r>
            <a:r>
              <a:rPr lang="cs-CZ" dirty="0" smtClean="0"/>
              <a:t>přes Pyreneje</a:t>
            </a:r>
            <a:r>
              <a:rPr lang="cs-CZ" dirty="0"/>
              <a:t>, jižní Galii a Alpy až na sever </a:t>
            </a:r>
            <a:r>
              <a:rPr lang="cs-CZ" dirty="0" smtClean="0"/>
              <a:t>Apeninského </a:t>
            </a:r>
            <a:r>
              <a:rPr lang="cs-CZ" dirty="0"/>
              <a:t>poloostrova v době na počátku </a:t>
            </a:r>
            <a:r>
              <a:rPr lang="cs-CZ" dirty="0" smtClean="0"/>
              <a:t>druhé </a:t>
            </a:r>
            <a:r>
              <a:rPr lang="cs-CZ" dirty="0"/>
              <a:t>punské války. Po vpádu na Apeninský poloostrov rozdrtil několik římských armád v sérii bitev, z nichž nejvýznamnější jsou jeho vítězství u </a:t>
            </a:r>
            <a:r>
              <a:rPr lang="cs-CZ" dirty="0" err="1"/>
              <a:t>Trasimenského</a:t>
            </a:r>
            <a:r>
              <a:rPr lang="cs-CZ" dirty="0"/>
              <a:t> jezera a u Kann. Na stranu Hannibala poté přešlo druhé největší italské město, </a:t>
            </a:r>
            <a:r>
              <a:rPr lang="cs-CZ" dirty="0" err="1"/>
              <a:t>Capua</a:t>
            </a:r>
            <a:r>
              <a:rPr lang="cs-CZ" dirty="0"/>
              <a:t>, spolu s většinou jižní Itálie. Přímého útoku na udatně bráněný Řím se však neodvážil, patrně kvůli chybějícím obléhacím strojům a nedostatečnému zásobování.</a:t>
            </a:r>
            <a:endParaRPr lang="cs-CZ" dirty="0"/>
          </a:p>
        </p:txBody>
      </p:sp>
      <p:pic>
        <p:nvPicPr>
          <p:cNvPr id="2050" name="Picture 2" descr="\\zsbserver\zaci\andral\Plocha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916832"/>
            <a:ext cx="2616426" cy="3040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51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4000" dirty="0" smtClean="0"/>
              <a:t>Narození, úmrtí</a:t>
            </a:r>
            <a:endParaRPr lang="cs-CZ" sz="40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Narození 247 př. n. l. v Kartágu</a:t>
            </a:r>
          </a:p>
          <a:p>
            <a:r>
              <a:rPr lang="cs-CZ" dirty="0" smtClean="0">
                <a:solidFill>
                  <a:schemeClr val="tx1"/>
                </a:solidFill>
              </a:rPr>
              <a:t>Úmrtí 183 př. n. l. (66 let)</a:t>
            </a:r>
            <a:r>
              <a:rPr lang="cs-CZ" u="sng" dirty="0"/>
              <a:t> </a:t>
            </a:r>
            <a:r>
              <a:rPr lang="cs-CZ" u="sng" dirty="0" err="1" smtClean="0">
                <a:solidFill>
                  <a:schemeClr val="tx1"/>
                </a:solidFill>
              </a:rPr>
              <a:t>Lybissa</a:t>
            </a:r>
            <a:r>
              <a:rPr lang="cs-CZ" dirty="0">
                <a:solidFill>
                  <a:schemeClr val="tx1"/>
                </a:solidFill>
              </a:rPr>
              <a:t>,</a:t>
            </a:r>
            <a:r>
              <a:rPr lang="cs-CZ" dirty="0">
                <a:solidFill>
                  <a:schemeClr val="tx1"/>
                </a:solidFill>
              </a:rPr>
              <a:t> </a:t>
            </a:r>
            <a:r>
              <a:rPr lang="cs-CZ" dirty="0" err="1">
                <a:solidFill>
                  <a:schemeClr val="tx1"/>
                </a:solidFill>
              </a:rPr>
              <a:t>Bithýnie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81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Mini </a:t>
            </a:r>
            <a:r>
              <a:rPr lang="cs-CZ" dirty="0" err="1" smtClean="0"/>
              <a:t>testík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852618"/>
          </a:xfrm>
        </p:spPr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Kdy se Hannibal narodil a kde?</a:t>
            </a:r>
          </a:p>
          <a:p>
            <a:endParaRPr lang="cs-CZ" dirty="0">
              <a:solidFill>
                <a:schemeClr val="tx1"/>
              </a:solidFill>
            </a:endParaRPr>
          </a:p>
          <a:p>
            <a:r>
              <a:rPr lang="cs-CZ" dirty="0" smtClean="0">
                <a:solidFill>
                  <a:schemeClr val="tx1"/>
                </a:solidFill>
              </a:rPr>
              <a:t>Kdy zemřel a kde?</a:t>
            </a:r>
          </a:p>
          <a:p>
            <a:endParaRPr lang="cs-CZ" sz="1800" dirty="0">
              <a:solidFill>
                <a:schemeClr val="tx1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2699792" y="4221088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247 př. n. l. v Kartágu</a:t>
            </a:r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3419872" y="5085184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183 př. n. l. </a:t>
            </a:r>
            <a:r>
              <a:rPr lang="cs-CZ" dirty="0" err="1" smtClean="0"/>
              <a:t>Lybissa</a:t>
            </a:r>
            <a:r>
              <a:rPr lang="cs-CZ" dirty="0" smtClean="0"/>
              <a:t>, </a:t>
            </a:r>
            <a:r>
              <a:rPr lang="cs-CZ" dirty="0" err="1" smtClean="0"/>
              <a:t>Bithýnie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06025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/>
              <a:t>Zdroje</a:t>
            </a:r>
            <a:endParaRPr lang="cs-CZ" sz="44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>
                <a:hlinkClick r:id="rId2"/>
              </a:rPr>
              <a:t>https://</a:t>
            </a:r>
            <a:r>
              <a:rPr lang="cs-CZ" dirty="0" smtClean="0">
                <a:hlinkClick r:id="rId2"/>
              </a:rPr>
              <a:t>cs.wikipedia.org/wiki/Hannibal</a:t>
            </a:r>
            <a:endParaRPr lang="cs-CZ" dirty="0" smtClean="0"/>
          </a:p>
          <a:p>
            <a:r>
              <a:rPr lang="cs-CZ" dirty="0" smtClean="0">
                <a:solidFill>
                  <a:schemeClr val="tx1"/>
                </a:solidFill>
              </a:rPr>
              <a:t>Google obrázky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873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Špendlík">
  <a:themeElements>
    <a:clrScheme name="Špendlík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Špendlík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Špendlí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37</TotalTime>
  <Words>83</Words>
  <Application>Microsoft Office PowerPoint</Application>
  <PresentationFormat>Předvádění na obrazovce (4:3)</PresentationFormat>
  <Paragraphs>19</Paragraphs>
  <Slides>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7" baseType="lpstr">
      <vt:lpstr>Špendlík</vt:lpstr>
      <vt:lpstr>Hannibal</vt:lpstr>
      <vt:lpstr>Hannibal</vt:lpstr>
      <vt:lpstr>Zajmavosti:</vt:lpstr>
      <vt:lpstr>Narození, úmrtí</vt:lpstr>
      <vt:lpstr>Mini testík</vt:lpstr>
      <vt:lpstr>Zdroje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Hannibal</dc:title>
  <dc:creator>Alena Andršová</dc:creator>
  <cp:lastModifiedBy>Alena Andršová</cp:lastModifiedBy>
  <cp:revision>4</cp:revision>
  <dcterms:created xsi:type="dcterms:W3CDTF">2016-05-06T08:05:22Z</dcterms:created>
  <dcterms:modified xsi:type="dcterms:W3CDTF">2016-05-06T08:42:39Z</dcterms:modified>
</cp:coreProperties>
</file>