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40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1563-E3CF-439E-BBB3-54F17D3E9FA5}" type="datetimeFigureOut">
              <a:rPr lang="cs-CZ" smtClean="0"/>
              <a:t>20.11.2015</a:t>
            </a:fld>
            <a:endParaRPr lang="cs-CZ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E830F0-DDA4-49E3-9ADF-A20C21BC01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1563-E3CF-439E-BBB3-54F17D3E9FA5}" type="datetimeFigureOut">
              <a:rPr lang="cs-CZ" smtClean="0"/>
              <a:t>20.11.2015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E830F0-DDA4-49E3-9ADF-A20C21BC01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1563-E3CF-439E-BBB3-54F17D3E9FA5}" type="datetimeFigureOut">
              <a:rPr lang="cs-CZ" smtClean="0"/>
              <a:t>20.11.2015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E830F0-DDA4-49E3-9ADF-A20C21BC01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1563-E3CF-439E-BBB3-54F17D3E9FA5}" type="datetimeFigureOut">
              <a:rPr lang="cs-CZ" smtClean="0"/>
              <a:t>20.11.2015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E830F0-DDA4-49E3-9ADF-A20C21BC01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1563-E3CF-439E-BBB3-54F17D3E9FA5}" type="datetimeFigureOut">
              <a:rPr lang="cs-CZ" smtClean="0"/>
              <a:t>20.11.2015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E830F0-DDA4-49E3-9ADF-A20C21BC01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1563-E3CF-439E-BBB3-54F17D3E9FA5}" type="datetimeFigureOut">
              <a:rPr lang="cs-CZ" smtClean="0"/>
              <a:t>20.11.2015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E830F0-DDA4-49E3-9ADF-A20C21BC01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1563-E3CF-439E-BBB3-54F17D3E9FA5}" type="datetimeFigureOut">
              <a:rPr lang="cs-CZ" smtClean="0"/>
              <a:t>20.11.2015</a:t>
            </a:fld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E830F0-DDA4-49E3-9ADF-A20C21BC01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1563-E3CF-439E-BBB3-54F17D3E9FA5}" type="datetimeFigureOut">
              <a:rPr lang="cs-CZ" smtClean="0"/>
              <a:t>20.11.2015</a:t>
            </a:fld>
            <a:endParaRPr lang="cs-CZ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E830F0-DDA4-49E3-9ADF-A20C21BC01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1563-E3CF-439E-BBB3-54F17D3E9FA5}" type="datetimeFigureOut">
              <a:rPr lang="cs-CZ" smtClean="0"/>
              <a:t>20.11.2015</a:t>
            </a:fld>
            <a:endParaRPr lang="cs-CZ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E830F0-DDA4-49E3-9ADF-A20C21BC01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1563-E3CF-439E-BBB3-54F17D3E9FA5}" type="datetimeFigureOut">
              <a:rPr lang="cs-CZ" smtClean="0"/>
              <a:t>20.11.2015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830F0-DDA4-49E3-9ADF-A20C21BC0109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61563-E3CF-439E-BBB3-54F17D3E9FA5}" type="datetimeFigureOut">
              <a:rPr lang="cs-CZ" smtClean="0"/>
              <a:t>20.11.2015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830F0-DDA4-49E3-9ADF-A20C21BC0109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FB061563-E3CF-439E-BBB3-54F17D3E9FA5}" type="datetimeFigureOut">
              <a:rPr lang="cs-CZ" smtClean="0"/>
              <a:t>20.11.2015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ECE830F0-DDA4-49E3-9ADF-A20C21BC0109}" type="slidenum">
              <a:rPr lang="cs-CZ" smtClean="0"/>
              <a:t>‹#›</a:t>
            </a:fld>
            <a:endParaRPr lang="cs-CZ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Sedmilet%C3%A1_v%C3%A1lka" TargetMode="External"/><Relationship Id="rId2" Type="http://schemas.openxmlformats.org/officeDocument/2006/relationships/hyperlink" Target="https://cs.wikipedia.org/wiki/Marie_Terezi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/>
              <a:t>MARIE TEREZIE</a:t>
            </a:r>
            <a:endParaRPr lang="cs-CZ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b="1" dirty="0" smtClean="0"/>
              <a:t>PATRIK KRET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182454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1100" dirty="0"/>
              <a:t>1. Marie Alžběta (1737–1740)</a:t>
            </a:r>
          </a:p>
          <a:p>
            <a:r>
              <a:rPr lang="cs-CZ" sz="1100" dirty="0"/>
              <a:t>2. Marie Anna (1738–1789), žila později v Klagenfurtu</a:t>
            </a:r>
          </a:p>
          <a:p>
            <a:r>
              <a:rPr lang="cs-CZ" sz="1100" dirty="0"/>
              <a:t>3. Marie Karolína (1740–1741)</a:t>
            </a:r>
          </a:p>
          <a:p>
            <a:r>
              <a:rPr lang="cs-CZ" sz="1100" dirty="0"/>
              <a:t>4. Josef II. (1741–1790)</a:t>
            </a:r>
          </a:p>
          <a:p>
            <a:r>
              <a:rPr lang="cs-CZ" sz="1100" dirty="0"/>
              <a:t>1.∞ 1760 princezna Isabela Bourbonsko-Parmská, dcera Filipa Parmského vévody z Parmy, Piacenzy, Guastelly</a:t>
            </a:r>
          </a:p>
          <a:p>
            <a:r>
              <a:rPr lang="cs-CZ" sz="1100" dirty="0"/>
              <a:t>2.∞ 1765 princezna Marie Josefa Bavorská, dcera císaře Karla VII. a Marie Amálie Habsburské</a:t>
            </a:r>
          </a:p>
          <a:p>
            <a:r>
              <a:rPr lang="cs-CZ" sz="1100" dirty="0"/>
              <a:t>5. Marie Kristina (1742–1798) ∞ 1766 vévoda Albert Kazimír Sasko-Těšínský, syn polského krále Augusta III. a Marie Josefy Habsburské</a:t>
            </a:r>
          </a:p>
          <a:p>
            <a:r>
              <a:rPr lang="cs-CZ" sz="1100" dirty="0"/>
              <a:t>6. Marie Alžběta (1743–1808), abatyše v Innsbrucku</a:t>
            </a:r>
          </a:p>
          <a:p>
            <a:r>
              <a:rPr lang="cs-CZ" sz="1100" dirty="0"/>
              <a:t>7. Karel Josef (1745–1761)</a:t>
            </a:r>
          </a:p>
          <a:p>
            <a:r>
              <a:rPr lang="cs-CZ" sz="1100" dirty="0"/>
              <a:t>8. Marie Amálie (1746–1804) ∞ 1769 vévoda Ferdinand Parmský, syn Filipa Parmského vévody z Parmy, Piacenzy, Guastelly</a:t>
            </a:r>
          </a:p>
          <a:p>
            <a:r>
              <a:rPr lang="cs-CZ" sz="1100" dirty="0"/>
              <a:t>9. Leopold II. (1747–1792) ∞ 1765 infantka Marie Ludovika Španělská z rodu Bourbon-Anjou, dcera krále Karla III.</a:t>
            </a:r>
          </a:p>
          <a:p>
            <a:r>
              <a:rPr lang="cs-CZ" sz="1100" dirty="0"/>
              <a:t>10. Marie Karolína (1748–1748)</a:t>
            </a:r>
          </a:p>
          <a:p>
            <a:r>
              <a:rPr lang="cs-CZ" sz="1100" dirty="0"/>
              <a:t>11. Johanna Gabriela (1750–1762) (zasnoubena) král Ferdinand I. Neapolsko-Sicilský</a:t>
            </a:r>
          </a:p>
          <a:p>
            <a:r>
              <a:rPr lang="cs-CZ" sz="1100" dirty="0"/>
              <a:t>12. Marie Josefa (1751–1767) (zasnoubena) král Ferdinand I. Neapolsko-Sicilský</a:t>
            </a:r>
          </a:p>
          <a:p>
            <a:r>
              <a:rPr lang="cs-CZ" sz="1100" dirty="0"/>
              <a:t>13. Marie Karolína (1752–1814) ∞ 1768 král Ferdinand I. Neapolsko-Sicilský, syn španělského krále Karla III.</a:t>
            </a:r>
          </a:p>
          <a:p>
            <a:r>
              <a:rPr lang="cs-CZ" sz="1100" dirty="0"/>
              <a:t>14. Ferdinand Karel (1754–1806) ∞ 1771 vévodkyně Marie Beatrice d’Este, dcera vévody Herkula III. z Modeny-d’Este</a:t>
            </a:r>
          </a:p>
          <a:p>
            <a:r>
              <a:rPr lang="cs-CZ" sz="1100" dirty="0"/>
              <a:t>15. Marie Antoinetta (Marie Antonie) (1755–1793) ∞ 1770 Ludvík (1754–1793), dauphin, od 1774 jako Ludvík XVI. král Francie, syn dauphina Ludvíka Bourbonského</a:t>
            </a:r>
          </a:p>
          <a:p>
            <a:r>
              <a:rPr lang="cs-CZ" sz="1100" dirty="0"/>
              <a:t>16. Maxmilián František (1756–1801), arcibiskup, kurfiřt kolínský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 smtClean="0"/>
              <a:t>POTOMCI MARIE TEREZIE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078473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Rod: Habsburkové</a:t>
            </a:r>
          </a:p>
          <a:p>
            <a:r>
              <a:rPr lang="cs-CZ" dirty="0" smtClean="0"/>
              <a:t>Dynastie: zakladatelka Habsbursko-Lotrinské Otec: Karel VI.</a:t>
            </a:r>
          </a:p>
          <a:p>
            <a:r>
              <a:rPr lang="cs-CZ" dirty="0" smtClean="0"/>
              <a:t>Matka: Alžběta Kristýna Brunšvická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RODINA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9919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	20. října 1740 – 29. listopad 1780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DOBA VLÁDY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6542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Pragmatická sankce byl dokument vydaný 19. dubna 1713 ve Vídni císařem Karlem VI., celým jménem Pragmatická sankce o posloupnosti nejjasnějšího arcidomu rakouského v němž byla ustanovena nedělitelnost habsburských držav a v případě vymření mužské linie Habsburků nástupnictví linie ženské. Cílem pragmatické sankce bylo zajištění nástupnictví po Karlu VI. pro jeho vlastní děti, tedy i pro jeho dcery, v případě, že by nezanechal mužské potomky. V takovém případě měly mít při nástupnictví přednost dcery Karla VI. před dcerami jeho předchůdců Josefa I. a Leopolda I.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PRAGMATICKÁ SANKCE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0065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Války o rakouské dědictví je označení pro války svedené o nástupnictví na trůnu Habsburské monarchie mezi Marií Terezií a jejími sousedy – Pruskem, Bavorskem a Francií v letech 1740 až 1748. Důvodem války bylo odmítnutí nástupnictví Marie Terezie a Pragmatické sankce a územní nároky pruského krále Fridricha II ve Slezsku. Boje o Slezsko bývají nazývány jako slezské války.</a:t>
            </a:r>
          </a:p>
          <a:p>
            <a:endParaRPr lang="cs-CZ" dirty="0"/>
          </a:p>
          <a:p>
            <a:r>
              <a:rPr lang="cs-CZ" dirty="0"/>
              <a:t>Během války došlo k </a:t>
            </a:r>
            <a:r>
              <a:rPr lang="cs-CZ" dirty="0" smtClean="0"/>
              <a:t>dvoustranným  </a:t>
            </a:r>
            <a:r>
              <a:rPr lang="cs-CZ" dirty="0"/>
              <a:t>konfliktům, které bývají pojímány jako samostatné války – jednalo se o koloniální války Španělska s Velkou Británií (válka o Jenkinsonovo ucho), Velké Británie s Francií a dále o švédsko–ruskou válku. Do kontextu těchto bojů bývá řazeno i jakobitské povstání ve Skotsku.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VÁLKA O DĚDICTVÍ RAKOUSKÉ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2743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Sedmiletá válka (1756–1763) byl rozsáhlý ozbrojený konflikt mezi ústředními evropskými mocnostmi 18. století − Velkou Británií, Pruskem a Portugalskem na straně jedné, Francií, Rakouskem, Ruskem, Švédskem, Svatou říší římskou, Saskem a Španělskem na straně druhé. Díky sedmileté válce zaujala Velká Británie postavení první průmyslové, obchodní a námořní velmoci,[5] českým zemím však přinesla definitivní ztrátu Kladska a větší části Slezska, o něž Marie Terezie přišla v předchozích slezských válkách.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SEDMILETÁ VÁLKA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25072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dirty="0"/>
              <a:t>triviální školy na venkově i ve městech, při farách, pro výuku čtení, psaní a počtů, výuku náboženství a základů zemědělství, pro dívky též domácích prací. Na obsah výuky dohlížel farář, na hospodaření školy školní dozorce, což byl obvykle nejbohatší sedlák z vesnice.</a:t>
            </a:r>
          </a:p>
          <a:p>
            <a:r>
              <a:rPr lang="cs-CZ" dirty="0"/>
              <a:t>hlavní školy ve městech, alespoň jedna v kraji. Kromě základních znalostí se učila též německá gramatika a latina. V českých hlavních školách se v prvním ročníku učilo česky, ve druhém částečně česky, ve vyšších německy.</a:t>
            </a:r>
          </a:p>
          <a:p>
            <a:r>
              <a:rPr lang="cs-CZ" dirty="0"/>
              <a:t>normální školy, což byly učitelské ústavy v zemských městech, s výukou pouze v němčině.</a:t>
            </a:r>
          </a:p>
          <a:p>
            <a:r>
              <a:rPr lang="cs-CZ" dirty="0"/>
              <a:t>preparandy, přípravné kursy pro učitele, trvaly při normálních školách 1–2 roky, při hlavních školách 3 měsíce.</a:t>
            </a:r>
          </a:p>
          <a:p>
            <a:r>
              <a:rPr lang="cs-CZ" dirty="0"/>
              <a:t>Dozor nad hlavními a normálními školami měly zemské školní komise.</a:t>
            </a:r>
          </a:p>
          <a:p>
            <a:endParaRPr lang="cs-CZ" dirty="0"/>
          </a:p>
          <a:p>
            <a:r>
              <a:rPr lang="cs-CZ" dirty="0"/>
              <a:t>Roku 1775 byla provedena reorganizace středních škol podle </a:t>
            </a:r>
            <a:r>
              <a:rPr lang="cs-CZ" dirty="0" err="1"/>
              <a:t>Gratiana</a:t>
            </a:r>
            <a:r>
              <a:rPr lang="cs-CZ" dirty="0"/>
              <a:t> Marxe. Byla vytvořena pětitřídní (později šestitřídní) gymnázia, kde se učilo německy, od 3. třídy latinsky.</a:t>
            </a:r>
          </a:p>
          <a:p>
            <a:endParaRPr lang="cs-CZ" dirty="0"/>
          </a:p>
          <a:p>
            <a:r>
              <a:rPr lang="cs-CZ" dirty="0"/>
              <a:t>Roku 1751 založila Marie Terezie ve Vídni vojenskou akademii.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REFORMY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1983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MARIE TEREZIE</a:t>
            </a:r>
            <a:endParaRPr lang="cs-CZ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92310"/>
            <a:ext cx="2597274" cy="3916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387" y="592310"/>
            <a:ext cx="3096122" cy="3827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8741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https://</a:t>
            </a:r>
            <a:r>
              <a:rPr lang="cs-CZ" dirty="0" smtClean="0">
                <a:hlinkClick r:id="rId2"/>
              </a:rPr>
              <a:t>cs.wikipedia.org/wiki/Marie_Terezie</a:t>
            </a:r>
            <a:endParaRPr lang="cs-CZ" dirty="0" smtClean="0"/>
          </a:p>
          <a:p>
            <a:r>
              <a:rPr lang="cs-CZ"/>
              <a:t> </a:t>
            </a:r>
            <a:r>
              <a:rPr lang="cs-CZ">
                <a:hlinkClick r:id="rId3"/>
              </a:rPr>
              <a:t>https</a:t>
            </a:r>
            <a:r>
              <a:rPr lang="cs-CZ">
                <a:hlinkClick r:id="rId3"/>
              </a:rPr>
              <a:t>://</a:t>
            </a:r>
            <a:r>
              <a:rPr lang="cs-CZ" smtClean="0">
                <a:hlinkClick r:id="rId3"/>
              </a:rPr>
              <a:t>cs.wikipedia.org/wiki/Sedmilet%C3%A1_v%C3%A1lka</a:t>
            </a:r>
            <a:r>
              <a:rPr lang="cs-CZ" smtClean="0"/>
              <a:t> 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ODKAZY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248680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Živly">
  <a:themeElements>
    <a:clrScheme name="Úhly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Živly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Živly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37</TotalTime>
  <Words>798</Words>
  <Application>Microsoft Office PowerPoint</Application>
  <PresentationFormat>Předvádění na obrazovce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Živly</vt:lpstr>
      <vt:lpstr>MARIE TEREZIE</vt:lpstr>
      <vt:lpstr>POTOMCI MARIE TEREZIE</vt:lpstr>
      <vt:lpstr>RODINA</vt:lpstr>
      <vt:lpstr>DOBA VLÁDY</vt:lpstr>
      <vt:lpstr>PRAGMATICKÁ SANKCE</vt:lpstr>
      <vt:lpstr>VÁLKA O DĚDICTVÍ RAKOUSKÉ </vt:lpstr>
      <vt:lpstr>SEDMILETÁ VÁLKA</vt:lpstr>
      <vt:lpstr>REFORMY</vt:lpstr>
      <vt:lpstr>MARIE TEREZIE</vt:lpstr>
      <vt:lpstr>ODKAZY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MARIE TEREZIE</dc:title>
  <dc:creator>Patrik Kret</dc:creator>
  <cp:lastModifiedBy>Patrik Kret</cp:lastModifiedBy>
  <cp:revision>6</cp:revision>
  <dcterms:created xsi:type="dcterms:W3CDTF">2015-11-20T11:42:53Z</dcterms:created>
  <dcterms:modified xsi:type="dcterms:W3CDTF">2015-11-20T12:20:49Z</dcterms:modified>
</cp:coreProperties>
</file>