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1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5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05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1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24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92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29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3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92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76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D2CC4-F81B-4A4E-A226-8962CCFC0C64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F22D-8585-46FE-84CC-6B184B4EB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usitsk%C3%A9_v%C3%A1lky" TargetMode="External"/><Relationship Id="rId2" Type="http://schemas.openxmlformats.org/officeDocument/2006/relationships/hyperlink" Target="https://cs.wikipedia.org/wiki/Jan_H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site=&amp;tbm=isch&amp;source=hp&amp;biw=1600&amp;bih=799&amp;q=jan+hus+&amp;oq=jan+hus+&amp;gs_l=img.3..0l10.1066.2304.0.2581.8.7.0.0.0.0.498.827.3-1j1.2.0....0...1ac.1.64.img..6.2.827.60zctwkMww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Mistr Jan Hus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Michaela Tarabová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9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/>
              <a:t>Narodil se roku 1371</a:t>
            </a:r>
            <a:r>
              <a:rPr lang="cs-CZ" dirty="0"/>
              <a:t>  v Husinci u </a:t>
            </a:r>
            <a:r>
              <a:rPr lang="cs-CZ" dirty="0" smtClean="0"/>
              <a:t>Prachatic</a:t>
            </a:r>
          </a:p>
          <a:p>
            <a:r>
              <a:rPr lang="cs-CZ" dirty="0" smtClean="0"/>
              <a:t> </a:t>
            </a:r>
            <a:r>
              <a:rPr lang="cs-CZ" dirty="0"/>
              <a:t>Od roku 1390 studoval na Karlově univerzitě v </a:t>
            </a:r>
            <a:r>
              <a:rPr lang="cs-CZ" dirty="0" smtClean="0"/>
              <a:t>Praze</a:t>
            </a:r>
          </a:p>
          <a:p>
            <a:r>
              <a:rPr lang="cs-CZ" dirty="0" smtClean="0"/>
              <a:t> </a:t>
            </a:r>
            <a:r>
              <a:rPr lang="cs-CZ" dirty="0"/>
              <a:t>1396 získal titul mistra svobodných </a:t>
            </a:r>
            <a:r>
              <a:rPr lang="cs-CZ" dirty="0" smtClean="0"/>
              <a:t>umění </a:t>
            </a:r>
          </a:p>
          <a:p>
            <a:r>
              <a:rPr lang="cs-CZ" dirty="0" smtClean="0"/>
              <a:t>Roku </a:t>
            </a:r>
            <a:r>
              <a:rPr lang="cs-CZ" dirty="0"/>
              <a:t>1400 byl </a:t>
            </a:r>
            <a:r>
              <a:rPr lang="cs-CZ" dirty="0" err="1"/>
              <a:t>vysvědcen</a:t>
            </a:r>
            <a:r>
              <a:rPr lang="cs-CZ" dirty="0"/>
              <a:t> na </a:t>
            </a:r>
            <a:r>
              <a:rPr lang="cs-CZ" dirty="0" smtClean="0"/>
              <a:t>kněze</a:t>
            </a:r>
          </a:p>
          <a:p>
            <a:r>
              <a:rPr lang="cs-CZ" dirty="0" smtClean="0"/>
              <a:t>Od </a:t>
            </a:r>
            <a:r>
              <a:rPr lang="cs-CZ" dirty="0"/>
              <a:t>roku 1402 kázal v Praze v Betlémské </a:t>
            </a:r>
            <a:r>
              <a:rPr lang="cs-CZ" dirty="0" smtClean="0"/>
              <a:t>kapli </a:t>
            </a:r>
          </a:p>
          <a:p>
            <a:r>
              <a:rPr lang="cs-CZ" dirty="0" smtClean="0"/>
              <a:t>V </a:t>
            </a:r>
            <a:r>
              <a:rPr lang="cs-CZ" dirty="0"/>
              <a:t>roce 1409 se stal rektorem Karlovi </a:t>
            </a:r>
            <a:r>
              <a:rPr lang="cs-CZ" dirty="0" smtClean="0"/>
              <a:t>univerzity </a:t>
            </a:r>
          </a:p>
          <a:p>
            <a:r>
              <a:rPr lang="cs-CZ" dirty="0" smtClean="0"/>
              <a:t>Chtěl napravit církev a společnost </a:t>
            </a:r>
          </a:p>
          <a:p>
            <a:r>
              <a:rPr lang="cs-CZ" dirty="0" smtClean="0"/>
              <a:t>Za </a:t>
            </a:r>
            <a:r>
              <a:rPr lang="cs-CZ" dirty="0"/>
              <a:t>svůj vzor považoval anglického myslitele Johna </a:t>
            </a:r>
            <a:r>
              <a:rPr lang="cs-CZ" dirty="0" smtClean="0"/>
              <a:t>Viklefa</a:t>
            </a:r>
          </a:p>
          <a:p>
            <a:r>
              <a:rPr lang="cs-CZ" dirty="0" smtClean="0"/>
              <a:t>Kázal v českém jazyce (tak i psal své knihy)</a:t>
            </a:r>
          </a:p>
          <a:p>
            <a:r>
              <a:rPr lang="cs-CZ" dirty="0" smtClean="0"/>
              <a:t>Učení Husa znamenalo nebezpečí pro katolickou církvi</a:t>
            </a:r>
          </a:p>
          <a:p>
            <a:r>
              <a:rPr lang="cs-CZ" dirty="0" smtClean="0"/>
              <a:t>Po </a:t>
            </a:r>
            <a:r>
              <a:rPr lang="cs-CZ" dirty="0"/>
              <a:t>klatbě, která </a:t>
            </a:r>
            <a:r>
              <a:rPr lang="cs-CZ" dirty="0" smtClean="0"/>
              <a:t>byla </a:t>
            </a:r>
            <a:r>
              <a:rPr lang="cs-CZ" dirty="0"/>
              <a:t>vynesena roku 1412, odešel z Prahy a </a:t>
            </a:r>
            <a:r>
              <a:rPr lang="cs-CZ" dirty="0" smtClean="0"/>
              <a:t>žil na </a:t>
            </a:r>
            <a:r>
              <a:rPr lang="cs-CZ" dirty="0"/>
              <a:t>Kozím Hrádku a v Sezimově ústí, poté na hradě </a:t>
            </a:r>
            <a:r>
              <a:rPr lang="cs-CZ" dirty="0" smtClean="0"/>
              <a:t>Krakovci</a:t>
            </a:r>
          </a:p>
          <a:p>
            <a:r>
              <a:rPr lang="cs-CZ" dirty="0" smtClean="0"/>
              <a:t>Získal </a:t>
            </a:r>
            <a:r>
              <a:rPr lang="cs-CZ" dirty="0"/>
              <a:t>podporu </a:t>
            </a:r>
            <a:r>
              <a:rPr lang="cs-CZ" dirty="0" smtClean="0"/>
              <a:t>krále </a:t>
            </a:r>
            <a:r>
              <a:rPr lang="cs-CZ" dirty="0"/>
              <a:t>Václava </a:t>
            </a:r>
            <a:r>
              <a:rPr lang="cs-CZ" dirty="0" smtClean="0"/>
              <a:t>IV.</a:t>
            </a:r>
          </a:p>
          <a:p>
            <a:r>
              <a:rPr lang="cs-CZ" dirty="0" smtClean="0"/>
              <a:t> </a:t>
            </a:r>
            <a:r>
              <a:rPr lang="cs-CZ" dirty="0"/>
              <a:t>Ten se však od </a:t>
            </a:r>
            <a:r>
              <a:rPr lang="cs-CZ" dirty="0" smtClean="0"/>
              <a:t>něj později odklonil, ale královna s ním zůstala</a:t>
            </a:r>
          </a:p>
          <a:p>
            <a:r>
              <a:rPr lang="cs-CZ" dirty="0" smtClean="0"/>
              <a:t>Roku </a:t>
            </a:r>
            <a:r>
              <a:rPr lang="cs-CZ" dirty="0"/>
              <a:t>1412 vystoupil Hus proti prodávání </a:t>
            </a:r>
            <a:r>
              <a:rPr lang="cs-CZ" dirty="0" smtClean="0"/>
              <a:t>odpustků</a:t>
            </a:r>
          </a:p>
          <a:p>
            <a:r>
              <a:rPr lang="cs-CZ" dirty="0" smtClean="0"/>
              <a:t>1414 odjel (císař Zikmund Lucemburský ho pozval) </a:t>
            </a:r>
            <a:r>
              <a:rPr lang="cs-CZ" dirty="0"/>
              <a:t>do Kostnice na koncil, </a:t>
            </a:r>
            <a:r>
              <a:rPr lang="cs-CZ" dirty="0" smtClean="0"/>
              <a:t>kde měl  obhajovat své učení </a:t>
            </a:r>
          </a:p>
          <a:p>
            <a:r>
              <a:rPr lang="cs-CZ" dirty="0" smtClean="0"/>
              <a:t>Po </a:t>
            </a:r>
            <a:r>
              <a:rPr lang="cs-CZ" dirty="0"/>
              <a:t>několika </a:t>
            </a:r>
            <a:r>
              <a:rPr lang="cs-CZ" dirty="0" smtClean="0"/>
              <a:t>slyšeních, byl </a:t>
            </a:r>
            <a:r>
              <a:rPr lang="cs-CZ" dirty="0"/>
              <a:t>prohlášen za kacíře, byl mu odebrán kněžský titul </a:t>
            </a:r>
            <a:r>
              <a:rPr lang="cs-CZ" dirty="0" smtClean="0"/>
              <a:t>a odsoudili </a:t>
            </a:r>
            <a:r>
              <a:rPr lang="cs-CZ" dirty="0"/>
              <a:t> </a:t>
            </a:r>
            <a:r>
              <a:rPr lang="cs-CZ" dirty="0" smtClean="0"/>
              <a:t>ho k </a:t>
            </a:r>
            <a:r>
              <a:rPr lang="cs-CZ" dirty="0"/>
              <a:t>smrti upálením. </a:t>
            </a:r>
            <a:endParaRPr lang="cs-CZ" dirty="0" smtClean="0"/>
          </a:p>
          <a:p>
            <a:r>
              <a:rPr lang="cs-CZ" dirty="0" smtClean="0"/>
              <a:t>Své </a:t>
            </a:r>
            <a:r>
              <a:rPr lang="cs-CZ" dirty="0"/>
              <a:t>učení však odmítl </a:t>
            </a:r>
            <a:r>
              <a:rPr lang="cs-CZ" dirty="0" smtClean="0"/>
              <a:t>odvolat </a:t>
            </a:r>
          </a:p>
          <a:p>
            <a:r>
              <a:rPr lang="cs-CZ" dirty="0" smtClean="0"/>
              <a:t>Byl </a:t>
            </a:r>
            <a:r>
              <a:rPr lang="cs-CZ" dirty="0"/>
              <a:t>upálen 6.července </a:t>
            </a:r>
            <a:r>
              <a:rPr lang="cs-CZ" dirty="0" smtClean="0"/>
              <a:t>1415 </a:t>
            </a:r>
          </a:p>
          <a:p>
            <a:r>
              <a:rPr lang="cs-CZ" dirty="0" smtClean="0"/>
              <a:t>Jeho </a:t>
            </a:r>
            <a:r>
              <a:rPr lang="cs-CZ" dirty="0"/>
              <a:t>smrt posílila v českých zemích reformní hnutí, jež později přerostlo v období husitských </a:t>
            </a:r>
            <a:r>
              <a:rPr lang="cs-CZ" dirty="0" smtClean="0"/>
              <a:t>válek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11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Husitské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Husitské </a:t>
            </a:r>
            <a:r>
              <a:rPr lang="cs-CZ" b="1" dirty="0" smtClean="0"/>
              <a:t>války</a:t>
            </a:r>
            <a:r>
              <a:rPr lang="cs-CZ" dirty="0"/>
              <a:t>-</a:t>
            </a:r>
            <a:r>
              <a:rPr lang="cs-CZ" dirty="0" smtClean="0"/>
              <a:t>boje </a:t>
            </a:r>
            <a:r>
              <a:rPr lang="cs-CZ" dirty="0"/>
              <a:t>mezi husity a jejich protivníky vedenými králem Zikmundem Lucemburským i mezi husitskými frakcemi navzájem, které probíhaly na českém území v letech 1419 až 1434. Do českých zemí mimo jiné proti husitům zamířily postupně čtyři křížové výpravy. </a:t>
            </a:r>
          </a:p>
        </p:txBody>
      </p:sp>
    </p:spTree>
    <p:extLst>
      <p:ext uri="{BB962C8B-B14F-4D97-AF65-F5344CB8AC3E}">
        <p14:creationId xmlns:p14="http://schemas.microsoft.com/office/powerpoint/2010/main" val="288736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\\zsbserver\zaci\tarami\Plocha\Jan h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17032"/>
            <a:ext cx="2857500" cy="23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zsbserver\zaci\tarami\Plocha\Jan hus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24744"/>
            <a:ext cx="345638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zsbserver\zaci\tarami\Plocha\365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4419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38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https://cs.wikipedia.org/wiki/Jan_Hus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https://cs.wikipedia.org/wiki/Husitsk%C3%A9_v%C3%A1lky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4"/>
              </a:rPr>
              <a:t>https://www.google.com/</a:t>
            </a:r>
            <a:r>
              <a:rPr lang="cs-CZ" dirty="0" err="1" smtClean="0">
                <a:hlinkClick r:id="rId4"/>
              </a:rPr>
              <a:t>search?site</a:t>
            </a:r>
            <a:r>
              <a:rPr lang="cs-CZ" dirty="0" smtClean="0">
                <a:hlinkClick r:id="rId4"/>
              </a:rPr>
              <a:t>=&amp;</a:t>
            </a:r>
            <a:r>
              <a:rPr lang="cs-CZ" dirty="0" err="1" smtClean="0">
                <a:hlinkClick r:id="rId4"/>
              </a:rPr>
              <a:t>tbm</a:t>
            </a:r>
            <a:r>
              <a:rPr lang="cs-CZ" dirty="0" smtClean="0">
                <a:hlinkClick r:id="rId4"/>
              </a:rPr>
              <a:t>=</a:t>
            </a:r>
            <a:r>
              <a:rPr lang="cs-CZ" dirty="0" err="1" smtClean="0">
                <a:hlinkClick r:id="rId4"/>
              </a:rPr>
              <a:t>isch&amp;source</a:t>
            </a:r>
            <a:r>
              <a:rPr lang="cs-CZ" dirty="0" smtClean="0">
                <a:hlinkClick r:id="rId4"/>
              </a:rPr>
              <a:t>=</a:t>
            </a:r>
            <a:r>
              <a:rPr lang="cs-CZ" dirty="0" err="1" smtClean="0">
                <a:hlinkClick r:id="rId4"/>
              </a:rPr>
              <a:t>hp&amp;biw</a:t>
            </a:r>
            <a:r>
              <a:rPr lang="cs-CZ" dirty="0" smtClean="0">
                <a:hlinkClick r:id="rId4"/>
              </a:rPr>
              <a:t>=1600&amp;bih=799&amp;q=</a:t>
            </a:r>
            <a:r>
              <a:rPr lang="cs-CZ" dirty="0" err="1" smtClean="0">
                <a:hlinkClick r:id="rId4"/>
              </a:rPr>
              <a:t>jan+hus</a:t>
            </a:r>
            <a:r>
              <a:rPr lang="cs-CZ" dirty="0" smtClean="0">
                <a:hlinkClick r:id="rId4"/>
              </a:rPr>
              <a:t>+&amp;</a:t>
            </a:r>
            <a:r>
              <a:rPr lang="cs-CZ" dirty="0" err="1" smtClean="0">
                <a:hlinkClick r:id="rId4"/>
              </a:rPr>
              <a:t>oq</a:t>
            </a:r>
            <a:r>
              <a:rPr lang="cs-CZ" dirty="0" smtClean="0">
                <a:hlinkClick r:id="rId4"/>
              </a:rPr>
              <a:t>=</a:t>
            </a:r>
            <a:r>
              <a:rPr lang="cs-CZ" dirty="0" err="1" smtClean="0">
                <a:hlinkClick r:id="rId4"/>
              </a:rPr>
              <a:t>jan+hus</a:t>
            </a:r>
            <a:r>
              <a:rPr lang="cs-CZ" dirty="0" smtClean="0">
                <a:hlinkClick r:id="rId4"/>
              </a:rPr>
              <a:t>+&amp;</a:t>
            </a:r>
            <a:r>
              <a:rPr lang="cs-CZ" dirty="0" err="1" smtClean="0">
                <a:hlinkClick r:id="rId4"/>
              </a:rPr>
              <a:t>gs_l</a:t>
            </a:r>
            <a:r>
              <a:rPr lang="cs-CZ" smtClean="0">
                <a:hlinkClick r:id="rId4"/>
              </a:rPr>
              <a:t>=img.3..0l10.1066.2304.0.2581.8.7.0.0.0.0.498.827.3-1j1.2.0....0...1ac.1.64.img..6.2.827.60zctwkMwwY</a:t>
            </a: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827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Mistr Jan Hus</vt:lpstr>
      <vt:lpstr>Život </vt:lpstr>
      <vt:lpstr>Husitské války</vt:lpstr>
      <vt:lpstr>Obrázky </vt:lpstr>
      <vt:lpstr>Zdroje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Mistr Jan Hus</dc:title>
  <dc:creator>Michaela Tarabová</dc:creator>
  <cp:lastModifiedBy>Michaela Tarabová</cp:lastModifiedBy>
  <cp:revision>4</cp:revision>
  <dcterms:created xsi:type="dcterms:W3CDTF">2016-04-15T07:01:03Z</dcterms:created>
  <dcterms:modified xsi:type="dcterms:W3CDTF">2016-04-15T07:38:40Z</dcterms:modified>
</cp:coreProperties>
</file>